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19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48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882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403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081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97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13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59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5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38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79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15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9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7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7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44A13-620E-4959-A0DE-083A0C6A82CA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F95B-04A1-4E61-B057-5ABD6E9554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674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C460-572E-62F6-F06A-EC30509C4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Rest </a:t>
            </a:r>
            <a:br>
              <a:rPr lang="en-US" sz="7200" dirty="0"/>
            </a:br>
            <a:r>
              <a:rPr lang="en-US" sz="7200" dirty="0"/>
              <a:t>J Unit Testing</a:t>
            </a:r>
            <a:endParaRPr lang="en-IN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477FC-DEB3-6B92-510A-296A3B96C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Sprint-4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22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9)">
            <a:extLst>
              <a:ext uri="{FF2B5EF4-FFF2-40B4-BE49-F238E27FC236}">
                <a16:creationId xmlns:a16="http://schemas.microsoft.com/office/drawing/2014/main" id="{749B818C-526A-947C-7D92-C3DDB7D6F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0)">
            <a:extLst>
              <a:ext uri="{FF2B5EF4-FFF2-40B4-BE49-F238E27FC236}">
                <a16:creationId xmlns:a16="http://schemas.microsoft.com/office/drawing/2014/main" id="{0E24AA34-2CD7-C21C-CFCE-1808681350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6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1)">
            <a:extLst>
              <a:ext uri="{FF2B5EF4-FFF2-40B4-BE49-F238E27FC236}">
                <a16:creationId xmlns:a16="http://schemas.microsoft.com/office/drawing/2014/main" id="{5CB1C1B9-05D7-2927-389A-F1C44A937E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0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2)">
            <a:extLst>
              <a:ext uri="{FF2B5EF4-FFF2-40B4-BE49-F238E27FC236}">
                <a16:creationId xmlns:a16="http://schemas.microsoft.com/office/drawing/2014/main" id="{A0E5A718-D141-3BD7-163A-83A8555E35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8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3)">
            <a:extLst>
              <a:ext uri="{FF2B5EF4-FFF2-40B4-BE49-F238E27FC236}">
                <a16:creationId xmlns:a16="http://schemas.microsoft.com/office/drawing/2014/main" id="{AD6C8DC2-BBB5-CDB0-961C-11C30820B0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0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4)">
            <a:extLst>
              <a:ext uri="{FF2B5EF4-FFF2-40B4-BE49-F238E27FC236}">
                <a16:creationId xmlns:a16="http://schemas.microsoft.com/office/drawing/2014/main" id="{C5AECEF2-3B4D-EB29-8E80-78EA3C3AC2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5)">
            <a:extLst>
              <a:ext uri="{FF2B5EF4-FFF2-40B4-BE49-F238E27FC236}">
                <a16:creationId xmlns:a16="http://schemas.microsoft.com/office/drawing/2014/main" id="{000E9DD3-0956-C176-D2A9-4351938A89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4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6)">
            <a:extLst>
              <a:ext uri="{FF2B5EF4-FFF2-40B4-BE49-F238E27FC236}">
                <a16:creationId xmlns:a16="http://schemas.microsoft.com/office/drawing/2014/main" id="{EA4E02F9-C2E3-D407-6510-2A3DAC7B7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7)">
            <a:extLst>
              <a:ext uri="{FF2B5EF4-FFF2-40B4-BE49-F238E27FC236}">
                <a16:creationId xmlns:a16="http://schemas.microsoft.com/office/drawing/2014/main" id="{EAD61488-2F0D-405B-2393-0CF4CEBCE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5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8)">
            <a:extLst>
              <a:ext uri="{FF2B5EF4-FFF2-40B4-BE49-F238E27FC236}">
                <a16:creationId xmlns:a16="http://schemas.microsoft.com/office/drawing/2014/main" id="{59FDFA43-A7B5-6635-B3F6-A315CE7031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1)">
            <a:extLst>
              <a:ext uri="{FF2B5EF4-FFF2-40B4-BE49-F238E27FC236}">
                <a16:creationId xmlns:a16="http://schemas.microsoft.com/office/drawing/2014/main" id="{BDF6EA41-7864-F28F-D731-538158F61A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9)">
            <a:extLst>
              <a:ext uri="{FF2B5EF4-FFF2-40B4-BE49-F238E27FC236}">
                <a16:creationId xmlns:a16="http://schemas.microsoft.com/office/drawing/2014/main" id="{97E38F88-DD08-E899-AE60-BDD8C4F9AE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0)">
            <a:extLst>
              <a:ext uri="{FF2B5EF4-FFF2-40B4-BE49-F238E27FC236}">
                <a16:creationId xmlns:a16="http://schemas.microsoft.com/office/drawing/2014/main" id="{3B79DA2A-2C1B-E792-F1E3-0D3AAF031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1)">
            <a:extLst>
              <a:ext uri="{FF2B5EF4-FFF2-40B4-BE49-F238E27FC236}">
                <a16:creationId xmlns:a16="http://schemas.microsoft.com/office/drawing/2014/main" id="{7AADD0E3-F544-EA3A-3182-2ADBA32ADA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7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2)">
            <a:extLst>
              <a:ext uri="{FF2B5EF4-FFF2-40B4-BE49-F238E27FC236}">
                <a16:creationId xmlns:a16="http://schemas.microsoft.com/office/drawing/2014/main" id="{78182A9E-9489-3026-55EA-C45C5B6FA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3)">
            <a:extLst>
              <a:ext uri="{FF2B5EF4-FFF2-40B4-BE49-F238E27FC236}">
                <a16:creationId xmlns:a16="http://schemas.microsoft.com/office/drawing/2014/main" id="{2EA718F5-2B9F-C7DE-99D5-FB3A39AACE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4)">
            <a:extLst>
              <a:ext uri="{FF2B5EF4-FFF2-40B4-BE49-F238E27FC236}">
                <a16:creationId xmlns:a16="http://schemas.microsoft.com/office/drawing/2014/main" id="{0B7FB3C5-6D85-2A18-59F6-29A2949F7D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4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5)">
            <a:extLst>
              <a:ext uri="{FF2B5EF4-FFF2-40B4-BE49-F238E27FC236}">
                <a16:creationId xmlns:a16="http://schemas.microsoft.com/office/drawing/2014/main" id="{67CEAFEF-97F0-1C55-3554-B6D9F56E4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6)">
            <a:extLst>
              <a:ext uri="{FF2B5EF4-FFF2-40B4-BE49-F238E27FC236}">
                <a16:creationId xmlns:a16="http://schemas.microsoft.com/office/drawing/2014/main" id="{3E8FE665-1784-35C2-EC39-49F5E63DD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1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7)">
            <a:extLst>
              <a:ext uri="{FF2B5EF4-FFF2-40B4-BE49-F238E27FC236}">
                <a16:creationId xmlns:a16="http://schemas.microsoft.com/office/drawing/2014/main" id="{6E497092-3EBF-09B7-0895-7F75638E1E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40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8)">
            <a:extLst>
              <a:ext uri="{FF2B5EF4-FFF2-40B4-BE49-F238E27FC236}">
                <a16:creationId xmlns:a16="http://schemas.microsoft.com/office/drawing/2014/main" id="{51B52C75-B0BA-12A5-4D7A-57D09E6D9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2)">
            <a:extLst>
              <a:ext uri="{FF2B5EF4-FFF2-40B4-BE49-F238E27FC236}">
                <a16:creationId xmlns:a16="http://schemas.microsoft.com/office/drawing/2014/main" id="{33C83288-B76A-DC50-E114-51523538A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7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9)">
            <a:extLst>
              <a:ext uri="{FF2B5EF4-FFF2-40B4-BE49-F238E27FC236}">
                <a16:creationId xmlns:a16="http://schemas.microsoft.com/office/drawing/2014/main" id="{CAE8F787-9E59-271C-4763-02CCFDBDB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5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3)">
            <a:extLst>
              <a:ext uri="{FF2B5EF4-FFF2-40B4-BE49-F238E27FC236}">
                <a16:creationId xmlns:a16="http://schemas.microsoft.com/office/drawing/2014/main" id="{A702010D-7DEB-E0C0-7F0C-789A8787BB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4)">
            <a:extLst>
              <a:ext uri="{FF2B5EF4-FFF2-40B4-BE49-F238E27FC236}">
                <a16:creationId xmlns:a16="http://schemas.microsoft.com/office/drawing/2014/main" id="{C877C1D8-ACCA-B129-01A1-F48E1751B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5)">
            <a:extLst>
              <a:ext uri="{FF2B5EF4-FFF2-40B4-BE49-F238E27FC236}">
                <a16:creationId xmlns:a16="http://schemas.microsoft.com/office/drawing/2014/main" id="{63E62A31-94DC-9517-CDB0-A63E113E1E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6)">
            <a:extLst>
              <a:ext uri="{FF2B5EF4-FFF2-40B4-BE49-F238E27FC236}">
                <a16:creationId xmlns:a16="http://schemas.microsoft.com/office/drawing/2014/main" id="{2C82EAE5-61A4-828B-7F3F-A30003DA5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7)">
            <a:extLst>
              <a:ext uri="{FF2B5EF4-FFF2-40B4-BE49-F238E27FC236}">
                <a16:creationId xmlns:a16="http://schemas.microsoft.com/office/drawing/2014/main" id="{2A01F5B0-5F96-8822-4743-D0C21CA18D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8)">
            <a:extLst>
              <a:ext uri="{FF2B5EF4-FFF2-40B4-BE49-F238E27FC236}">
                <a16:creationId xmlns:a16="http://schemas.microsoft.com/office/drawing/2014/main" id="{8F65DB21-28A4-4B30-73C0-7AE7E4CA1F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82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</TotalTime>
  <Words>6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Century Gothic</vt:lpstr>
      <vt:lpstr>Vapor Trail</vt:lpstr>
      <vt:lpstr>Rest  J 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 J Unit Testing</dc:title>
  <dc:creator>Vaibhav Chauhan</dc:creator>
  <cp:lastModifiedBy>Vaibhav Chauhan</cp:lastModifiedBy>
  <cp:revision>1</cp:revision>
  <dcterms:created xsi:type="dcterms:W3CDTF">2022-11-25T03:52:55Z</dcterms:created>
  <dcterms:modified xsi:type="dcterms:W3CDTF">2022-11-25T03:54:33Z</dcterms:modified>
</cp:coreProperties>
</file>